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E5BDEC5B-13CB-4B2C-AC40-B553193BCA25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13716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6126480"/>
            <a:ext cx="73152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600" b="1"/>
            </a:pPr>
            <a:r>
              <a:t>Apresentação Comercial | JR Logística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/>
            </a:pPr>
            <a:r>
              <a:t>Quem Somos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371600"/>
            <a:ext cx="1051560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/>
            </a:pPr>
            <a:r>
              <a:t>A JR Logística atua com soluções inteligentes em transporte e distribuição, oferecendo agilidade, segurança e comprometimento em cada entrega.</a:t>
            </a:r>
            <a:br/>
            <a:br/>
            <a:r>
              <a:t>Com mais de 16 anos de experiência prática em logística, trabalhamos com:</a:t>
            </a:r>
            <a:br/>
            <a:r>
              <a:t>• Entregas de pequenas encomendas</a:t>
            </a:r>
            <a:br/>
            <a:r>
              <a:t>• Last mile</a:t>
            </a:r>
            <a:br/>
            <a:r>
              <a:t>• Transferência de cargas</a:t>
            </a:r>
            <a:br/>
            <a:r>
              <a:t>• Coletas e entregas dedicadas</a:t>
            </a:r>
            <a:br/>
            <a:r>
              <a:t>• Operações personalizadas para empresas</a:t>
            </a:r>
            <a:br/>
            <a:br/>
            <a:r>
              <a:t>Nossa missão é conectar empresas e clientes através de um serviço rápido, seguro e eficiente.</a:t>
            </a:r>
          </a:p>
        </p:txBody>
      </p:sp>
      <p:pic>
        <p:nvPicPr>
          <p:cNvPr id="4" name="Picture 3" descr="E5BDEC5B-13CB-4B2C-AC40-B553193BCA25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2320" y="1280160"/>
            <a:ext cx="3657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/>
            </a:pPr>
            <a:r>
              <a:t>Regiões Atendidas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097280"/>
            <a:ext cx="10058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Atendimento estratégico em Minas Gerais e Vale do Paraíba/SP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2926080" cy="43891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/>
            </a:pPr>
            <a:r>
              <a:t>• Aparecida Do Norte</a:t>
            </a:r>
          </a:p>
          <a:p>
            <a:pPr>
              <a:defRPr sz="1600"/>
            </a:pPr>
            <a:r>
              <a:t>• Belo Horizonte</a:t>
            </a:r>
          </a:p>
          <a:p>
            <a:pPr>
              <a:defRPr sz="1600"/>
            </a:pPr>
            <a:r>
              <a:t>• Belo Horizonte </a:t>
            </a:r>
          </a:p>
          <a:p>
            <a:pPr>
              <a:defRPr sz="1600"/>
            </a:pPr>
            <a:r>
              <a:t>• Betim</a:t>
            </a:r>
          </a:p>
          <a:p>
            <a:pPr>
              <a:defRPr sz="1600"/>
            </a:pPr>
            <a:r>
              <a:t>• Cachoeira Paulista</a:t>
            </a:r>
          </a:p>
          <a:p>
            <a:pPr>
              <a:defRPr sz="1600"/>
            </a:pPr>
            <a:r>
              <a:t>• Caete</a:t>
            </a:r>
          </a:p>
          <a:p>
            <a:pPr>
              <a:defRPr sz="1600"/>
            </a:pPr>
            <a:r>
              <a:t>• Campos Do Jordão</a:t>
            </a:r>
          </a:p>
          <a:p>
            <a:pPr>
              <a:defRPr sz="1600"/>
            </a:pPr>
            <a:r>
              <a:t>• Caçapava</a:t>
            </a:r>
          </a:p>
          <a:p>
            <a:pPr>
              <a:defRPr sz="1600"/>
            </a:pPr>
            <a:r>
              <a:t>• Confins</a:t>
            </a:r>
          </a:p>
          <a:p>
            <a:pPr>
              <a:defRPr sz="1600"/>
            </a:pPr>
            <a:r>
              <a:t>• Congonhas</a:t>
            </a:r>
          </a:p>
          <a:p>
            <a:pPr>
              <a:defRPr sz="1600"/>
            </a:pPr>
            <a:r>
              <a:t>• Conselheiro Lafaiete</a:t>
            </a:r>
          </a:p>
          <a:p>
            <a:pPr>
              <a:defRPr sz="1600"/>
            </a:pPr>
            <a:r>
              <a:t>• Contagem</a:t>
            </a:r>
          </a:p>
          <a:p>
            <a:pPr>
              <a:defRPr sz="1600"/>
            </a:pPr>
            <a:r>
              <a:t>• Coronel Fabriciano</a:t>
            </a:r>
          </a:p>
          <a:p>
            <a:pPr>
              <a:defRPr sz="1600"/>
            </a:pPr>
            <a:r>
              <a:t>• Cruzeiro</a:t>
            </a:r>
          </a:p>
          <a:p>
            <a:pPr>
              <a:defRPr sz="1600"/>
            </a:pPr>
            <a:r>
              <a:t>• Curvelo</a:t>
            </a:r>
          </a:p>
          <a:p>
            <a:pPr>
              <a:defRPr sz="1600"/>
            </a:pPr>
            <a:r>
              <a:t>• Divinopolis</a:t>
            </a:r>
          </a:p>
          <a:p>
            <a:pPr>
              <a:defRPr sz="1600"/>
            </a:pPr>
            <a:r>
              <a:t>• Governador Valadares</a:t>
            </a:r>
          </a:p>
          <a:p>
            <a:pPr>
              <a:defRPr sz="1600"/>
            </a:pPr>
            <a:r>
              <a:t>• Guaratingueta</a:t>
            </a:r>
          </a:p>
          <a:p>
            <a:pPr>
              <a:defRPr sz="1600"/>
            </a:pPr>
            <a:r>
              <a:t>• Ibirite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206240" y="1645920"/>
            <a:ext cx="2926080" cy="43891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/>
            </a:pPr>
            <a:r>
              <a:t>• Igarape</a:t>
            </a:r>
          </a:p>
          <a:p>
            <a:pPr>
              <a:defRPr sz="1600"/>
            </a:pPr>
            <a:r>
              <a:t>• Igaratá</a:t>
            </a:r>
          </a:p>
          <a:p>
            <a:pPr>
              <a:defRPr sz="1600"/>
            </a:pPr>
            <a:r>
              <a:t>• Ipatinga</a:t>
            </a:r>
          </a:p>
          <a:p>
            <a:pPr>
              <a:defRPr sz="1600"/>
            </a:pPr>
            <a:r>
              <a:t>• Itabira</a:t>
            </a:r>
          </a:p>
          <a:p>
            <a:pPr>
              <a:defRPr sz="1600"/>
            </a:pPr>
            <a:r>
              <a:t>• Itabirito</a:t>
            </a:r>
          </a:p>
          <a:p>
            <a:pPr>
              <a:defRPr sz="1600"/>
            </a:pPr>
            <a:r>
              <a:t>• Itauna</a:t>
            </a:r>
          </a:p>
          <a:p>
            <a:pPr>
              <a:defRPr sz="1600"/>
            </a:pPr>
            <a:r>
              <a:t>• Jacareí</a:t>
            </a:r>
          </a:p>
          <a:p>
            <a:pPr>
              <a:defRPr sz="1600"/>
            </a:pPr>
            <a:r>
              <a:t>• Jaguariúna</a:t>
            </a:r>
          </a:p>
          <a:p>
            <a:pPr>
              <a:defRPr sz="1600"/>
            </a:pPr>
            <a:r>
              <a:t>• Joao Monlevade</a:t>
            </a:r>
          </a:p>
          <a:p>
            <a:pPr>
              <a:defRPr sz="1600"/>
            </a:pPr>
            <a:r>
              <a:t>• Lagoa Santa</a:t>
            </a:r>
          </a:p>
          <a:p>
            <a:pPr>
              <a:defRPr sz="1600"/>
            </a:pPr>
            <a:r>
              <a:t>• Lorena</a:t>
            </a:r>
          </a:p>
          <a:p>
            <a:pPr>
              <a:defRPr sz="1600"/>
            </a:pPr>
            <a:r>
              <a:t>• Mariana</a:t>
            </a:r>
          </a:p>
          <a:p>
            <a:pPr>
              <a:defRPr sz="1600"/>
            </a:pPr>
            <a:r>
              <a:t>• Mateus Leme</a:t>
            </a:r>
          </a:p>
          <a:p>
            <a:pPr>
              <a:defRPr sz="1600"/>
            </a:pPr>
            <a:r>
              <a:t>• Nova Lima</a:t>
            </a:r>
          </a:p>
          <a:p>
            <a:pPr>
              <a:defRPr sz="1600"/>
            </a:pPr>
            <a:r>
              <a:t>• Nova Serrana</a:t>
            </a:r>
          </a:p>
          <a:p>
            <a:pPr>
              <a:defRPr sz="1600"/>
            </a:pPr>
            <a:r>
              <a:t>• Ouro Preto</a:t>
            </a:r>
          </a:p>
          <a:p>
            <a:pPr>
              <a:defRPr sz="1600"/>
            </a:pPr>
            <a:r>
              <a:t>• Para De Minas</a:t>
            </a:r>
          </a:p>
          <a:p>
            <a:pPr>
              <a:defRPr sz="1600"/>
            </a:pPr>
            <a:r>
              <a:t>• Paraty</a:t>
            </a:r>
          </a:p>
          <a:p>
            <a:pPr>
              <a:defRPr sz="1600"/>
            </a:pPr>
            <a:r>
              <a:t>• Pedro Leopoldo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80960" y="1645920"/>
            <a:ext cx="2926080" cy="43891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/>
            </a:pPr>
            <a:r>
              <a:t>• Pindamonhangaba</a:t>
            </a:r>
          </a:p>
          <a:p>
            <a:pPr>
              <a:defRPr sz="1600"/>
            </a:pPr>
            <a:r>
              <a:t>• Ribeirao Das Neves</a:t>
            </a:r>
          </a:p>
          <a:p>
            <a:pPr>
              <a:defRPr sz="1600"/>
            </a:pPr>
            <a:r>
              <a:t>• Sabara</a:t>
            </a:r>
          </a:p>
          <a:p>
            <a:pPr>
              <a:defRPr sz="1600"/>
            </a:pPr>
            <a:r>
              <a:t>• Santa Branca</a:t>
            </a:r>
          </a:p>
          <a:p>
            <a:pPr>
              <a:defRPr sz="1600"/>
            </a:pPr>
            <a:r>
              <a:t>• Santa Luzia</a:t>
            </a:r>
          </a:p>
          <a:p>
            <a:pPr>
              <a:defRPr sz="1600"/>
            </a:pPr>
            <a:r>
              <a:t>• Santana De Paraiso</a:t>
            </a:r>
          </a:p>
          <a:p>
            <a:pPr>
              <a:defRPr sz="1600"/>
            </a:pPr>
            <a:r>
              <a:t>• Santo Antônio Do Pinhal</a:t>
            </a:r>
          </a:p>
          <a:p>
            <a:pPr>
              <a:defRPr sz="1600"/>
            </a:pPr>
            <a:r>
              <a:t>• Savassi</a:t>
            </a:r>
          </a:p>
          <a:p>
            <a:pPr>
              <a:defRPr sz="1600"/>
            </a:pPr>
            <a:r>
              <a:t>• Sete Lagoas</a:t>
            </a:r>
          </a:p>
          <a:p>
            <a:pPr>
              <a:defRPr sz="1600"/>
            </a:pPr>
            <a:r>
              <a:t>• São José Dos Campos</a:t>
            </a:r>
          </a:p>
          <a:p>
            <a:pPr>
              <a:defRPr sz="1600"/>
            </a:pPr>
            <a:r>
              <a:t>• São Luiz Do Paraitinga</a:t>
            </a:r>
          </a:p>
          <a:p>
            <a:pPr>
              <a:defRPr sz="1600"/>
            </a:pPr>
            <a:r>
              <a:t>• Taubate</a:t>
            </a:r>
          </a:p>
          <a:p>
            <a:pPr>
              <a:defRPr sz="1600"/>
            </a:pPr>
            <a:r>
              <a:t>• Taubaté</a:t>
            </a:r>
          </a:p>
          <a:p>
            <a:pPr>
              <a:defRPr sz="1600"/>
            </a:pPr>
            <a:r>
              <a:t>• Timoteo</a:t>
            </a:r>
          </a:p>
          <a:p>
            <a:pPr>
              <a:defRPr sz="1600"/>
            </a:pPr>
            <a:r>
              <a:t>• Tremembé</a:t>
            </a:r>
          </a:p>
          <a:p>
            <a:pPr>
              <a:defRPr sz="1600"/>
            </a:pPr>
            <a:r>
              <a:t>• Ubatuba</a:t>
            </a:r>
          </a:p>
          <a:p>
            <a:pPr>
              <a:defRPr sz="1600"/>
            </a:pPr>
            <a:r>
              <a:t>• Vespasiano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/>
            </a:pPr>
            <a:r>
              <a:t>Estrutura Operacional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371600"/>
            <a:ext cx="548640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/>
            </a:pPr>
            <a:r>
              <a:t>• Frota leve para entregas urbanas e regionais</a:t>
            </a:r>
          </a:p>
          <a:p>
            <a:pPr>
              <a:defRPr sz="2000"/>
            </a:pPr>
            <a:r>
              <a:t>• Fiorino e Van para operações dedicadas</a:t>
            </a:r>
          </a:p>
          <a:p>
            <a:pPr>
              <a:defRPr sz="2000"/>
            </a:pPr>
            <a:r>
              <a:t>• Atendimento rápido e rastreável</a:t>
            </a:r>
          </a:p>
          <a:p>
            <a:pPr>
              <a:defRPr sz="2000"/>
            </a:pPr>
            <a:r>
              <a:t>• Flexibilidade operacional</a:t>
            </a:r>
          </a:p>
          <a:p>
            <a:pPr>
              <a:defRPr sz="2000"/>
            </a:pPr>
            <a:r>
              <a:t>• Atendimento B2B</a:t>
            </a:r>
          </a:p>
          <a:p>
            <a:pPr>
              <a:defRPr sz="2000"/>
            </a:pPr>
            <a:r>
              <a:t>• Operações programadas e emergenciais</a:t>
            </a:r>
          </a:p>
        </p:txBody>
      </p:sp>
      <p:pic>
        <p:nvPicPr>
          <p:cNvPr id="4" name="Picture 3" descr="E5BDEC5B-13CB-4B2C-AC40-B553193BCA25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7920" y="1463040"/>
            <a:ext cx="457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/>
            </a:pPr>
            <a:r>
              <a:t>Nossos Diferenciais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463040"/>
            <a:ext cx="96012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/>
            </a:pPr>
            <a:r>
              <a:t>✔ Atendimento personalizado</a:t>
            </a:r>
          </a:p>
          <a:p>
            <a:pPr>
              <a:defRPr sz="2200"/>
            </a:pPr>
            <a:r>
              <a:t>✔ Agilidade e pontualidade</a:t>
            </a:r>
          </a:p>
          <a:p>
            <a:pPr>
              <a:defRPr sz="2200"/>
            </a:pPr>
            <a:r>
              <a:t>✔ Cobertura regional estratégica</a:t>
            </a:r>
          </a:p>
          <a:p>
            <a:pPr>
              <a:defRPr sz="2200"/>
            </a:pPr>
            <a:r>
              <a:t>✔ Comunicação clara com o cliente</a:t>
            </a:r>
          </a:p>
          <a:p>
            <a:pPr>
              <a:defRPr sz="2200"/>
            </a:pPr>
            <a:r>
              <a:t>✔ Soluções sob medida</a:t>
            </a:r>
          </a:p>
          <a:p>
            <a:pPr>
              <a:defRPr sz="2200"/>
            </a:pPr>
            <a:r>
              <a:t>✔ Compromisso com segurança e qualidade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/>
            </a:pPr>
            <a:r>
              <a:t>Vamos Conectar Sua Operação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91440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/>
            </a:pPr>
            <a:r>
              <a:t>A JR Logística está pronta para atender sua empresa com eficiência, rapidez e comprometimento.</a:t>
            </a:r>
            <a:br/>
            <a:br/>
            <a:r>
              <a:t>Conte conosco para transformar entregas em resultados.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50292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JR Logística | Sua conexão rápida e segura.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